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3"/>
    <p:sldId id="257" r:id="rId4"/>
    <p:sldId id="258" r:id="rId5"/>
    <p:sldId id="259" r:id="rId6"/>
    <p:sldId id="260" r:id="rId7"/>
    <p:sldId id="261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8" r:id="rId24"/>
    <p:sldId id="281" r:id="rId25"/>
    <p:sldId id="277" r:id="rId26"/>
    <p:sldId id="279" r:id="rId27"/>
    <p:sldId id="280" r:id="rId28"/>
    <p:sldId id="28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635"/>
            <a:ext cx="12292965" cy="694309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9700" y="0"/>
            <a:ext cx="12052300" cy="667639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1365" cy="1691005"/>
          </a:xfrm>
        </p:spPr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1691005"/>
            <a:ext cx="12192635" cy="51669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635" cy="16916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0800" y="635"/>
            <a:ext cx="1214056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7305" y="635"/>
            <a:ext cx="1216469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5080" y="-635"/>
            <a:ext cx="1219644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70" y="0"/>
            <a:ext cx="12190730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0480" y="635"/>
            <a:ext cx="1216152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635"/>
            <a:ext cx="1231328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635"/>
            <a:ext cx="1219136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4615" y="-635"/>
            <a:ext cx="12096750" cy="698563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6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380" y="584200"/>
            <a:ext cx="5831840" cy="125857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635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635" y="635"/>
            <a:ext cx="1219263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35" y="635"/>
            <a:ext cx="12191365" cy="700786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635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122555"/>
            <a:ext cx="12286615" cy="697992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2905" y="215265"/>
            <a:ext cx="4545330" cy="1325880"/>
          </a:xfrm>
        </p:spPr>
        <p:txBody>
          <a:bodyPr>
            <a:normAutofit fontScale="90000"/>
          </a:bodyPr>
          <a:p>
            <a:r>
              <a:rPr lang="en-US" sz="8800" b="1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80"/>
                </a:highlight>
              </a:rPr>
              <a:t>RESULT  </a:t>
            </a:r>
            <a:endParaRPr lang="en-US" sz="8800" b="1">
              <a:solidFill>
                <a:schemeClr val="accent3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0080"/>
              </a:highlight>
            </a:endParaRPr>
          </a:p>
        </p:txBody>
      </p:sp>
      <p:pic>
        <p:nvPicPr>
          <p:cNvPr id="4" name="Content Placeholder 3" descr="result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78155" y="1541145"/>
            <a:ext cx="11444605" cy="479488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35" y="0"/>
            <a:ext cx="1219136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22225" y="0"/>
            <a:ext cx="12213590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13335" y="0"/>
            <a:ext cx="1220533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525" y="635"/>
            <a:ext cx="12183110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4445" y="0"/>
            <a:ext cx="12196445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8255" y="0"/>
            <a:ext cx="1220025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635"/>
            <a:ext cx="12191365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</Words>
  <Application>WPS Presentation</Application>
  <PresentationFormat>Widescreen</PresentationFormat>
  <Paragraphs>2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4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Nivetha S</cp:lastModifiedBy>
  <cp:revision>3</cp:revision>
  <dcterms:created xsi:type="dcterms:W3CDTF">2024-12-04T13:04:00Z</dcterms:created>
  <dcterms:modified xsi:type="dcterms:W3CDTF">2024-12-05T06:13:21Z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77979E4F7FAF48AB93D8AA5ABFC6FBDD_13</vt:lpwstr>
  </property>
  <property fmtid="{D5CDD505-2E9C-101B-9397-08002B2CF9AE}" pid="3" name="KSOProductBuildVer">
    <vt:lpwstr>1033-12.2.0.18911</vt:lpwstr>
  </property>
</Properties>
</file>

<file path=docProps/thumbnail.jpeg>
</file>